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3"/>
  </p:notesMasterIdLst>
  <p:sldIdLst>
    <p:sldId id="25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3825" y="1276350"/>
            <a:ext cx="11202988" cy="6300788"/>
          </a:xfrm>
          <a:prstGeom prst="rect">
            <a:avLst/>
          </a:prstGeom>
          <a:noFill/>
          <a:ln w="0">
            <a:noFill/>
          </a:ln>
        </p:spPr>
      </p:sp>
      <p:sp>
        <p:nvSpPr>
          <p:cNvPr id="42" name="PlaceHolder 2"/>
          <p:cNvSpPr>
            <a:spLocks noGrp="1"/>
          </p:cNvSpPr>
          <p:nvPr>
            <p:ph type="body" idx="7"/>
          </p:nvPr>
        </p:nvSpPr>
        <p:spPr>
          <a:xfrm>
            <a:off x="1095676" y="7980154"/>
            <a:ext cx="8764879" cy="75598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9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 idx="8"/>
          </p:nvPr>
        </p:nvSpPr>
        <p:spPr>
          <a:xfrm>
            <a:off x="0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201521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20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5960872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2000" b="0" strike="noStrike" spc="-1">
                <a:latin typeface="Times New Roman"/>
              </a:defRPr>
            </a:lvl1pPr>
          </a:lstStyle>
          <a:p>
            <a:r>
              <a:rPr lang="ru-RU" sz="20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6201521" y="15960872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BD0A3FA5-5C63-48CA-A552-F2EA6EDB2539}" type="slidenum">
              <a:rPr lang="ru-RU" sz="20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2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3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59028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8FD1E79-4E3D-4E4F-86F9-B48BF77ECE8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7B0B28E-900D-49D6-BADC-4C7B373FE81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D0A16F3-9664-46E2-B277-926A3CD755B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52815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76225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34807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064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6245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079125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2607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31037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73F3EB8-5DFE-4B65-BF86-81540F244E4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29854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969306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14760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0A0DC5F-2F15-4D88-9347-D058EE615AC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7C132FC-C4E8-4451-891B-70012FAF455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453661C4-ECA5-4E4B-B7E2-3A0DA95E3AF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7BB60AF-51E6-44D3-9272-08367816E24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9463F88-BAC6-4C4D-9AD8-FC5BE1E7EAB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CC11875-8CDC-402B-BAA9-2DFB9AD3615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DB73677-44FE-4130-8518-33B0604998B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5" name="Прямоугольник 6"/>
          <p:cNvSpPr/>
          <p:nvPr/>
        </p:nvSpPr>
        <p:spPr>
          <a:xfrm>
            <a:off x="839416" y="2564904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>
                <a:latin typeface="Arial" pitchFamily="34" charset="0"/>
                <a:ea typeface="DejaVu Sans"/>
                <a:cs typeface="Arial" pitchFamily="34" charset="0"/>
              </a:rPr>
              <a:t>Наденьте противогаз, респиратор или ватно-марлевую повязку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>
                <a:latin typeface="Arial" pitchFamily="34" charset="0"/>
                <a:ea typeface="DejaVu Sans"/>
                <a:cs typeface="Arial" pitchFamily="34" charset="0"/>
              </a:rPr>
              <a:t> Предупредите окружающих об аварии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>
                <a:latin typeface="Arial" pitchFamily="34" charset="0"/>
                <a:ea typeface="DejaVu Sans"/>
                <a:cs typeface="Arial" pitchFamily="34" charset="0"/>
              </a:rPr>
              <a:t> 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b="1" spc="-1">
                <a:latin typeface="Arial" pitchFamily="34" charset="0"/>
                <a:ea typeface="DejaVu Sans"/>
                <a:cs typeface="Arial" pitchFamily="34" charset="0"/>
              </a:rPr>
              <a:t>При необходимости помогите окружающим выйти на улицу</a:t>
            </a:r>
            <a:endParaRPr lang="ru-RU" sz="2200" i="1" spc="-1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200" b="1" spc="-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200" b="1" spc="-1" smtClean="0">
                <a:latin typeface="Arial" pitchFamily="34" charset="0"/>
                <a:cs typeface="Arial" pitchFamily="34" charset="0"/>
              </a:rPr>
              <a:t>Следуйте </a:t>
            </a:r>
            <a:r>
              <a:rPr lang="ru-RU" sz="2200" b="1" spc="-1">
                <a:latin typeface="Arial" pitchFamily="34" charset="0"/>
                <a:cs typeface="Arial" pitchFamily="34" charset="0"/>
              </a:rPr>
              <a:t>в ближайшее защитное </a:t>
            </a:r>
            <a:r>
              <a:rPr lang="ru-RU" sz="2200" b="1" spc="-1" smtClean="0">
                <a:latin typeface="Arial" pitchFamily="34" charset="0"/>
                <a:cs typeface="Arial" pitchFamily="34" charset="0"/>
              </a:rPr>
              <a:t>сооружение </a:t>
            </a:r>
            <a:r>
              <a:rPr lang="ru-RU" sz="2200" b="1" spc="-1">
                <a:latin typeface="Arial" pitchFamily="34" charset="0"/>
                <a:cs typeface="Arial" pitchFamily="34" charset="0"/>
              </a:rPr>
              <a:t>гражданской обороны</a:t>
            </a:r>
            <a:endParaRPr lang="ru-RU" sz="2200" i="1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smtClean="0">
                <a:latin typeface="Arial" pitchFamily="34" charset="0"/>
                <a:ea typeface="DejaVu Sans"/>
                <a:cs typeface="Arial" pitchFamily="34" charset="0"/>
              </a:rPr>
              <a:t>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smtClean="0">
                <a:latin typeface="Arial" pitchFamily="34" charset="0"/>
                <a:ea typeface="DejaVu Sans"/>
                <a:cs typeface="Arial" pitchFamily="34" charset="0"/>
              </a:rPr>
              <a:t> </a:t>
            </a:r>
            <a:r>
              <a:rPr lang="ru-RU" sz="2200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Либо </a:t>
            </a:r>
            <a:r>
              <a:rPr lang="ru-RU" sz="2200" b="1" strike="noStrike" spc="-1">
                <a:latin typeface="Arial" pitchFamily="34" charset="0"/>
                <a:ea typeface="DejaVu Sans"/>
                <a:cs typeface="Arial" pitchFamily="34" charset="0"/>
              </a:rPr>
              <a:t>укройтесь в другом надежном помещении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smtClean="0">
              <a:latin typeface="Arial" pitchFamily="34" charset="0"/>
              <a:ea typeface="DejaVu Sans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Закройте </a:t>
            </a:r>
            <a:r>
              <a:rPr lang="ru-RU" sz="2200" b="1" strike="noStrike" spc="-1">
                <a:latin typeface="Arial" pitchFamily="34" charset="0"/>
                <a:ea typeface="DejaVu Sans"/>
                <a:cs typeface="Arial" pitchFamily="34" charset="0"/>
              </a:rPr>
              <a:t>щели в окнах, дверях и вентиляционных системах подручными материалами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>
                <a:latin typeface="Arial" pitchFamily="34" charset="0"/>
                <a:ea typeface="DejaVu Sans"/>
                <a:cs typeface="Arial" pitchFamily="34" charset="0"/>
              </a:rPr>
              <a:t> </a:t>
            </a: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309522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8"/>
          <p:cNvSpPr/>
          <p:nvPr/>
        </p:nvSpPr>
        <p:spPr>
          <a:xfrm>
            <a:off x="1176016" y="188640"/>
            <a:ext cx="10040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ПРОИЗОШЛА АВАРИЯ НА </a:t>
            </a:r>
            <a:r>
              <a:rPr lang="ru-RU" sz="2800" b="1" strike="noStrike" spc="-1" smtClean="0">
                <a:solidFill>
                  <a:srgbClr val="FF0000"/>
                </a:solidFill>
                <a:latin typeface="Arial"/>
                <a:ea typeface="DejaVu Sans"/>
              </a:rPr>
              <a:t>РАДИАЦИОННО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>
                <a:solidFill>
                  <a:srgbClr val="0070C0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1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6.0.29"/>
  <p:tag name="AS_OS" val="Unix 5.4.0.190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14</Paragraphs>
  <Slides>1</Slides>
  <Notes>1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7">
      <vt:lpstr>Arial</vt:lpstr>
      <vt:lpstr>Calibri</vt:lpstr>
      <vt:lpstr>Calibri Light</vt:lpstr>
      <vt:lpstr>Times New Roman</vt:lpstr>
      <vt:lpstr>DejaVu Sans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2024-12-16T07:17:38.360</cp:lastPrinted>
  <dcterms:created xsi:type="dcterms:W3CDTF">2024-12-16T07:17:38Z</dcterms:created>
  <dcterms:modified xsi:type="dcterms:W3CDTF">2024-12-16T07:17:38Z</dcterms:modified>
</cp:coreProperties>
</file>