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23.1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73" r:id="rId2"/>
  </p:sldMasterIdLst>
  <p:notesMasterIdLst>
    <p:notesMasterId r:id="rId3"/>
  </p:notesMasterIdLst>
  <p:sldIdLst>
    <p:sldId id="259" r:id="rId4"/>
  </p:sldIdLst>
  <p:sldSz cx="12192000" cy="6858000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000"/>
    <p:restoredTop sz="0"/>
  </p:normalViewPr>
  <p:slideViewPr>
    <p:cSldViewPr>
      <p:cViewPr>
        <p:scale>
          <a:sx n="73" d="100"/>
          <a:sy n="73" d="100"/>
        </p:scale>
        <p:origin x="0" y="0"/>
      </p:cViewPr>
    </p:cSldViewPr>
  </p:slideViewPr>
  <p:notesViewPr>
    <p:cSldViewPr>
      <p:cViewPr>
        <p:scale>
          <a:sx n="1" d="100"/>
          <a:sy n="1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Master" Target="slideMasters/slideMaster2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-123825" y="1276350"/>
            <a:ext cx="11202988" cy="6300788"/>
          </a:xfrm>
          <a:prstGeom prst="rect">
            <a:avLst/>
          </a:prstGeom>
          <a:noFill/>
          <a:ln w="0">
            <a:noFill/>
          </a:ln>
        </p:spPr>
      </p:sp>
      <p:sp>
        <p:nvSpPr>
          <p:cNvPr id="42" name="PlaceHolder 2"/>
          <p:cNvSpPr>
            <a:spLocks noGrp="1"/>
          </p:cNvSpPr>
          <p:nvPr>
            <p:ph type="body" idx="7"/>
          </p:nvPr>
        </p:nvSpPr>
        <p:spPr>
          <a:xfrm>
            <a:off x="1095676" y="7980154"/>
            <a:ext cx="8764879" cy="7559849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9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 idx="8"/>
          </p:nvPr>
        </p:nvSpPr>
        <p:spPr>
          <a:xfrm>
            <a:off x="0" y="1"/>
            <a:ext cx="4754708" cy="839481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 idx="4"/>
          </p:nvPr>
        </p:nvSpPr>
        <p:spPr>
          <a:xfrm>
            <a:off x="6201521" y="1"/>
            <a:ext cx="4754708" cy="839481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ru-RU" sz="2000" b="0" strike="noStrike" spc="-1">
                <a:latin typeface="Times New Roman"/>
              </a:defRPr>
            </a:lvl1pPr>
          </a:lstStyle>
          <a:p>
            <a:pPr algn="r">
              <a:buNone/>
            </a:pPr>
            <a:r>
              <a:rPr lang="ru-RU" sz="20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 idx="5"/>
          </p:nvPr>
        </p:nvSpPr>
        <p:spPr>
          <a:xfrm>
            <a:off x="0" y="15960872"/>
            <a:ext cx="4754708" cy="839481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defRPr lang="ru-RU" sz="2000" b="0" strike="noStrike" spc="-1">
                <a:latin typeface="Times New Roman"/>
              </a:defRPr>
            </a:lvl1pPr>
          </a:lstStyle>
          <a:p>
            <a:r>
              <a:rPr lang="ru-RU" sz="20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 idx="6"/>
          </p:nvPr>
        </p:nvSpPr>
        <p:spPr>
          <a:xfrm>
            <a:off x="6201521" y="15960872"/>
            <a:ext cx="4754708" cy="839481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buNone/>
              <a:defRPr lang="ru-RU" sz="2000" b="0" strike="noStrike" spc="-1">
                <a:latin typeface="Times New Roman"/>
              </a:defRPr>
            </a:lvl1pPr>
          </a:lstStyle>
          <a:p>
            <a:pPr algn="r">
              <a:buNone/>
            </a:pPr>
            <a:fld id="{BD0A3FA5-5C63-48CA-A552-F2EA6EDB2539}" type="slidenum">
              <a:rPr lang="ru-RU" sz="2000" b="0" strike="noStrike" spc="-1">
                <a:latin typeface="Times New Roman"/>
              </a:rPr>
              <a:pPr algn="r">
                <a:buNone/>
              </a:pPr>
              <a:t>‹#›</a:t>
            </a:fld>
            <a:endParaRPr lang="ru-RU" sz="2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76343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None/>
            </a:pPr>
            <a:fld id="{BD0A3FA5-5C63-48CA-A552-F2EA6EDB2539}" type="slidenum">
              <a:rPr lang="ru-RU"/>
              <a:pPr algn="r">
                <a:buNone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59525730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le Slide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 title="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081B0B0-B6DB-4D5E-B738-17DC322F01F6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Title and Vertical Tex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 title="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7686689-4438-48F0-9730-CDB5A6074BDB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Vertical Title and Tex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 title="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 title="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8CB4C5A-8777-4FD2-AAAE-994FC5729D44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66528154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91762256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03480772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030642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02624550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0791253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30260787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9310378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le and Conten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4DCCD67-64A1-4054-95AB-B0562E00F227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67298546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99693066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1147604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Section Header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1D56BC1-336E-4EAF-8421-9720C073E6CE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wo Conten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 title="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C05AFF4C-AA14-496D-AB80-BDCB3AF7D386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Comparis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 title="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 title="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 title="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 title="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C2575AAE-24D1-4A55-9E64-455D0F23C3F2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8" name="Footer Placeholder 7" title="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 title="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Title Only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 title="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873D6B18-3543-4020-B15F-C9D82E7252B9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4" name="Footer Placeholder 3" title="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 title="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Blank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 title="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1777F049-DADC-46D9-BC66-6E26F2E8F6E9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3" name="Footer Placeholder 2" title="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 title="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Content with Capti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 title="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1712F1EA-0B8D-4B19-A112-C76F247DF2ED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Picture with Capti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 title="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 title="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4E4CC19F-7BCB-4963-962A-85202ECC02CE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10" Type="http://schemas.openxmlformats.org/officeDocument/2006/relationships/slideLayout" Target="../slideLayouts/slideLayout21.xml" /><Relationship Id="rId11" Type="http://schemas.openxmlformats.org/officeDocument/2006/relationships/slideLayout" Target="../slideLayouts/slideLayout22.xml" /><Relationship Id="rId12" Type="http://schemas.openxmlformats.org/officeDocument/2006/relationships/theme" Target="../theme/theme2.xml" /><Relationship Id="rId2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14.xml" /><Relationship Id="rId4" Type="http://schemas.openxmlformats.org/officeDocument/2006/relationships/slideLayout" Target="../slideLayouts/slideLayout15.xml" /><Relationship Id="rId5" Type="http://schemas.openxmlformats.org/officeDocument/2006/relationships/slideLayout" Target="../slideLayouts/slideLayout16.xml" /><Relationship Id="rId6" Type="http://schemas.openxmlformats.org/officeDocument/2006/relationships/slideLayout" Target="../slideLayouts/slideLayout17.xml" /><Relationship Id="rId7" Type="http://schemas.openxmlformats.org/officeDocument/2006/relationships/slideLayout" Target="../slideLayouts/slideLayout18.xml" /><Relationship Id="rId8" Type="http://schemas.openxmlformats.org/officeDocument/2006/relationships/slideLayout" Target="../slideLayouts/slideLayout19.xml" /><Relationship Id="rId9" Type="http://schemas.openxmlformats.org/officeDocument/2006/relationships/slideLayout" Target="../slideLayouts/slideLayout20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 title="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Calibri"/>
                <a:ea typeface="Calibri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9pPr>
          </a:lstStyle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Calibri"/>
                <a:ea typeface="Calibri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9pPr>
          </a:lstStyle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Calibri"/>
                <a:ea typeface="Calibri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9pPr>
          </a:lstStyle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85458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2" name="Рисунок 4"/>
          <p:cNvPicPr/>
          <p:nvPr/>
        </p:nvPicPr>
        <p:blipFill>
          <a:blip r:embed="rId3"/>
          <a:stretch>
            <a:fillRect/>
          </a:stretch>
        </p:blipFill>
        <p:spPr>
          <a:xfrm>
            <a:off x="523836" y="0"/>
            <a:ext cx="1998000" cy="1412280"/>
          </a:xfrm>
          <a:prstGeom prst="rect">
            <a:avLst/>
          </a:prstGeom>
          <a:ln w="0">
            <a:noFill/>
          </a:ln>
        </p:spPr>
      </p:pic>
      <p:sp>
        <p:nvSpPr>
          <p:cNvPr id="63" name="Прямоугольник 8"/>
          <p:cNvSpPr/>
          <p:nvPr/>
        </p:nvSpPr>
        <p:spPr>
          <a:xfrm>
            <a:off x="1343472" y="43401"/>
            <a:ext cx="9929880" cy="273775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9pPr>
          </a:lstStyle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>
                <a:solidFill>
                  <a:srgbClr val="FF0000"/>
                </a:solidFill>
                <a:latin typeface="Arial"/>
                <a:ea typeface="DejaVu Sans"/>
              </a:rPr>
              <a:t>ПРОИЗОШЛА АВАРИЯ НА ХИМИЧЕСКИ </a:t>
            </a:r>
            <a:br>
              <a:rPr lang="ru-RU" sz="2800" b="1" strike="noStrike" spc="-1" smtClean="0">
                <a:solidFill>
                  <a:srgbClr val="FF0000"/>
                </a:solidFill>
                <a:latin typeface="Arial"/>
                <a:ea typeface="DejaVu Sans"/>
              </a:rPr>
            </a:br>
            <a:r>
              <a:rPr lang="ru-RU" sz="2800" b="1" strike="noStrike" spc="-1" smtClean="0">
                <a:solidFill>
                  <a:srgbClr val="FF0000"/>
                </a:solidFill>
                <a:latin typeface="Arial"/>
                <a:ea typeface="DejaVu Sans"/>
              </a:rPr>
              <a:t>ОПАСНОМ </a:t>
            </a:r>
            <a:r>
              <a:rPr lang="ru-RU" sz="2800" b="1" strike="noStrike" spc="-1">
                <a:solidFill>
                  <a:srgbClr val="FF0000"/>
                </a:solidFill>
                <a:latin typeface="Arial"/>
                <a:ea typeface="DejaVu Sans"/>
              </a:rPr>
              <a:t>ОБЪЕКТЕ</a:t>
            </a:r>
            <a:endParaRPr lang="ru-RU" sz="2800" b="0" i="1" strike="noStrike" spc="-1">
              <a:solidFill>
                <a:srgbClr val="FF000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400" b="0" strike="noStrike" spc="-1">
                <a:solidFill>
                  <a:srgbClr val="FFFFFF"/>
                </a:solidFill>
                <a:latin typeface="Arial"/>
                <a:ea typeface="DejaVu Sans"/>
              </a:rPr>
              <a:t> </a:t>
            </a:r>
            <a:endParaRPr lang="ru-RU" sz="2400" b="0" i="1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>
                <a:solidFill>
                  <a:srgbClr val="0070C0"/>
                </a:solidFill>
                <a:latin typeface="Arial"/>
                <a:ea typeface="DejaVu Sans"/>
              </a:rPr>
              <a:t>ПРОЧИТАЙТЕ СООБЩЕНИЕ ДО </a:t>
            </a:r>
            <a:r>
              <a:rPr lang="ru-RU" sz="2800" b="1" strike="noStrike" spc="-1" smtClean="0">
                <a:solidFill>
                  <a:srgbClr val="0070C0"/>
                </a:solidFill>
                <a:latin typeface="Arial"/>
                <a:ea typeface="DejaVu Sans"/>
              </a:rPr>
              <a:t>КОНЦА</a:t>
            </a:r>
            <a:endParaRPr lang="ru-RU" sz="2800" b="0" i="1" strike="noStrike" spc="-1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1000" b="0" i="1" strike="noStrike" spc="-1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>
                <a:solidFill>
                  <a:srgbClr val="0070C0"/>
                </a:solidFill>
                <a:latin typeface="Arial"/>
                <a:ea typeface="DejaVu Sans"/>
              </a:rPr>
              <a:t>СЛЕДУЙТЕ ИНСТРУКЦИИ</a:t>
            </a:r>
            <a:endParaRPr lang="ru-RU" sz="2800" b="0" i="1" strike="noStrike" spc="-1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400" b="0" i="1" strike="noStrike" spc="-1">
              <a:latin typeface="Arial"/>
            </a:endParaRPr>
          </a:p>
        </p:txBody>
      </p:sp>
      <p:sp>
        <p:nvSpPr>
          <p:cNvPr id="64" name="Прямоугольник 9"/>
          <p:cNvSpPr/>
          <p:nvPr/>
        </p:nvSpPr>
        <p:spPr>
          <a:xfrm>
            <a:off x="263352" y="2324112"/>
            <a:ext cx="11737304" cy="452286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9pPr>
          </a:lstStyle>
          <a:p>
            <a:pPr algn="ctr">
              <a:lnSpc>
                <a:spcPct val="100000"/>
              </a:lnSpc>
              <a:buNone/>
            </a:pPr>
            <a:r>
              <a:rPr lang="ru-RU" b="1" strike="noStrike" spc="-1">
                <a:latin typeface="Arial" pitchFamily="34" charset="0"/>
                <a:ea typeface="DejaVu Sans"/>
                <a:cs typeface="Arial" pitchFamily="34" charset="0"/>
              </a:rPr>
              <a:t>Наденьте противогаз, </a:t>
            </a:r>
            <a:r>
              <a:rPr lang="ru-RU" b="1" spc="-1">
                <a:latin typeface="Arial" pitchFamily="34" charset="0"/>
                <a:cs typeface="Arial" pitchFamily="34" charset="0"/>
              </a:rPr>
              <a:t>респиратор или ватно-марлевую </a:t>
            </a:r>
            <a:r>
              <a:rPr lang="ru-RU" b="1" spc="-1" smtClean="0">
                <a:latin typeface="Arial" pitchFamily="34" charset="0"/>
                <a:cs typeface="Arial" pitchFamily="34" charset="0"/>
              </a:rPr>
              <a:t>повязку</a:t>
            </a:r>
          </a:p>
          <a:p>
            <a:pPr lvl="1" algn="ctr"/>
            <a:endParaRPr lang="ru-RU" b="1" spc="-1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b="1" spc="-1" smtClean="0">
                <a:latin typeface="Arial" pitchFamily="34" charset="0"/>
                <a:cs typeface="Arial" pitchFamily="34" charset="0"/>
              </a:rPr>
              <a:t> Защитите </a:t>
            </a:r>
            <a:r>
              <a:rPr lang="ru-RU" b="1" strike="noStrike" spc="-1" smtClean="0">
                <a:latin typeface="Arial" pitchFamily="34" charset="0"/>
                <a:ea typeface="DejaVu Sans"/>
                <a:cs typeface="Arial" pitchFamily="34" charset="0"/>
              </a:rPr>
              <a:t>кожу – наденьте защитную или плотную одежду с рукавами и капюшоном  </a:t>
            </a:r>
            <a:endParaRPr lang="ru-RU" b="0" i="1" strike="noStrike" spc="-1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00000"/>
              </a:lnSpc>
              <a:buNone/>
            </a:pPr>
            <a:endParaRPr lang="ru-RU" b="0" i="1" strike="noStrike" spc="-1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b="1" strike="noStrike" spc="-1">
                <a:latin typeface="Arial" pitchFamily="34" charset="0"/>
                <a:ea typeface="DejaVu Sans"/>
                <a:cs typeface="Arial" pitchFamily="34" charset="0"/>
              </a:rPr>
              <a:t>Возьмите аптечку, документы и предметы первой необходимости</a:t>
            </a:r>
            <a:endParaRPr lang="ru-RU" b="0" i="1" strike="noStrike" spc="-1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00000"/>
              </a:lnSpc>
              <a:buNone/>
            </a:pPr>
            <a:endParaRPr lang="ru-RU" b="0" i="1" strike="noStrike" spc="-1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b="1" strike="noStrike" spc="-1">
                <a:latin typeface="Arial" pitchFamily="34" charset="0"/>
                <a:ea typeface="DejaVu Sans"/>
                <a:cs typeface="Arial" pitchFamily="34" charset="0"/>
              </a:rPr>
              <a:t>Предупредите окружающих об аварии</a:t>
            </a:r>
            <a:endParaRPr lang="ru-RU" b="0" i="1" strike="noStrike" spc="-1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00000"/>
              </a:lnSpc>
              <a:buNone/>
            </a:pPr>
            <a:endParaRPr lang="ru-RU" b="0" i="1" strike="noStrike" spc="-1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spc="-1">
                <a:latin typeface="Arial" pitchFamily="34" charset="0"/>
                <a:ea typeface="DejaVu Sans"/>
                <a:cs typeface="Arial" pitchFamily="34" charset="0"/>
              </a:rPr>
              <a:t>При необходимости помогите окружающим выйти на улицу</a:t>
            </a:r>
            <a:endParaRPr lang="ru-RU" i="1" spc="-1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ru-RU" b="1" strike="noStrike" spc="-1" smtClean="0">
              <a:latin typeface="Arial" pitchFamily="34" charset="0"/>
              <a:ea typeface="DejaVu Sans"/>
              <a:cs typeface="Arial" pitchFamily="34" charset="0"/>
            </a:endParaRPr>
          </a:p>
          <a:p>
            <a:pPr algn="ctr">
              <a:buNone/>
            </a:pPr>
            <a:r>
              <a:rPr lang="ru-RU" b="1" strike="noStrike" spc="-1" smtClean="0">
                <a:latin typeface="Arial" pitchFamily="34" charset="0"/>
                <a:ea typeface="DejaVu Sans"/>
                <a:cs typeface="Arial" pitchFamily="34" charset="0"/>
              </a:rPr>
              <a:t>Следуйте в ближайшее защитное сооружение </a:t>
            </a:r>
            <a:r>
              <a:rPr lang="ru-RU" b="1" strike="noStrike" spc="-1">
                <a:latin typeface="Arial" pitchFamily="34" charset="0"/>
                <a:ea typeface="DejaVu Sans"/>
                <a:cs typeface="Arial" pitchFamily="34" charset="0"/>
              </a:rPr>
              <a:t>гражданской обороны</a:t>
            </a:r>
            <a:endParaRPr lang="ru-RU" b="0" i="1" strike="noStrike" spc="-1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b="1" strike="noStrike" spc="-1" smtClean="0">
                <a:latin typeface="Arial" pitchFamily="34" charset="0"/>
                <a:ea typeface="DejaVu Sans"/>
                <a:cs typeface="Arial" pitchFamily="34" charset="0"/>
              </a:rPr>
              <a:t> </a:t>
            </a:r>
            <a:endParaRPr lang="ru-RU" b="0" i="1" strike="noStrike" spc="-1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spc="-1">
                <a:latin typeface="Arial" pitchFamily="34" charset="0"/>
                <a:ea typeface="DejaVu Sans"/>
                <a:cs typeface="Arial" pitchFamily="34" charset="0"/>
              </a:rPr>
              <a:t> </a:t>
            </a:r>
            <a:r>
              <a:rPr lang="ru-RU" b="1" spc="-1" smtClean="0">
                <a:latin typeface="Arial" pitchFamily="34" charset="0"/>
                <a:ea typeface="DejaVu Sans"/>
                <a:cs typeface="Arial" pitchFamily="34" charset="0"/>
              </a:rPr>
              <a:t>Либо </a:t>
            </a:r>
            <a:r>
              <a:rPr lang="ru-RU" b="1" spc="-1">
                <a:latin typeface="Arial" pitchFamily="34" charset="0"/>
                <a:ea typeface="DejaVu Sans"/>
                <a:cs typeface="Arial" pitchFamily="34" charset="0"/>
              </a:rPr>
              <a:t>укройтесь в другом надежном </a:t>
            </a:r>
            <a:r>
              <a:rPr lang="ru-RU" b="1" spc="-1" smtClean="0">
                <a:latin typeface="Arial" pitchFamily="34" charset="0"/>
                <a:ea typeface="DejaVu Sans"/>
                <a:cs typeface="Arial" pitchFamily="34" charset="0"/>
              </a:rPr>
              <a:t>помещении</a:t>
            </a:r>
          </a:p>
          <a:p>
            <a:pPr algn="ctr"/>
            <a:endParaRPr lang="ru-RU" i="1" spc="-1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b="1" strike="noStrike" spc="-1" smtClean="0">
                <a:latin typeface="Arial" pitchFamily="34" charset="0"/>
                <a:ea typeface="DejaVu Sans"/>
                <a:cs typeface="Arial" pitchFamily="34" charset="0"/>
              </a:rPr>
              <a:t>Закройте </a:t>
            </a:r>
            <a:r>
              <a:rPr lang="ru-RU" b="1" strike="noStrike" spc="-1">
                <a:latin typeface="Arial" pitchFamily="34" charset="0"/>
                <a:ea typeface="DejaVu Sans"/>
                <a:cs typeface="Arial" pitchFamily="34" charset="0"/>
              </a:rPr>
              <a:t>щели в окнах, дверях и вентиляционных системах</a:t>
            </a:r>
            <a:endParaRPr lang="ru-RU" b="0" i="1" strike="noStrike" spc="-1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b="1" strike="noStrike" spc="-1">
                <a:latin typeface="Arial" pitchFamily="34" charset="0"/>
                <a:ea typeface="DejaVu Sans"/>
                <a:cs typeface="Arial" pitchFamily="34" charset="0"/>
              </a:rPr>
              <a:t>подручными материалами</a:t>
            </a:r>
            <a:endParaRPr lang="ru-RU" b="0" i="1" strike="noStrike" spc="-1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>
</file>

<file path=ppt/tags/tag1.xml><?xml version="1.0" encoding="utf-8"?>
<p:tagLst xmlns:p="http://schemas.openxmlformats.org/presentationml/2006/main">
  <p:tag name="AS_NET" val="6.0.29"/>
  <p:tag name="AS_OS" val="Unix 5.4.0.190"/>
  <p:tag name="AS_RELEASE_DATE" val="2023.01.14"/>
  <p:tag name="AS_TITLE" val="Aspose.Slides for .NET5"/>
  <p:tag name="AS_VERSION" val="23.1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r="http://schemas.openxmlformats.org/officeDocument/2006/relationships"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Calibri Light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14</Paragraphs>
  <Slides>1</Slides>
  <Notes>1</Notes>
  <TotalTime>1</TotalTime>
  <HiddenSlides>0</HiddenSlides>
  <MMClips>0</MMClips>
  <ScaleCrop>0</ScaleCrop>
  <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7">
      <vt:lpstr>Arial</vt:lpstr>
      <vt:lpstr>Calibri</vt:lpstr>
      <vt:lpstr>Calibri Light</vt:lpstr>
      <vt:lpstr>Times New Roman</vt:lpstr>
      <vt:lpstr>DejaVu Sans</vt:lpstr>
      <vt:lpstr>Office Theme</vt:lpstr>
      <vt:lpstr>PowerPoint Presentation</vt:lpstr>
    </vt:vector>
  </TitlesOfParts>
  <LinksUpToDate>0</LinksUpToDate>
  <SharedDoc>0</SharedDoc>
  <HyperlinksChanged>0</HyperlinksChanged>
  <Application>Aspose.Slides for .NET</Application>
  <AppVersion>23.0100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cp:lastPrinted>2024-12-16T07:17:37.933</cp:lastPrinted>
  <dcterms:created xsi:type="dcterms:W3CDTF">2024-12-16T07:17:37Z</dcterms:created>
  <dcterms:modified xsi:type="dcterms:W3CDTF">2024-12-16T07:17:37Z</dcterms:modified>
</cp:coreProperties>
</file>