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23.1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73" r:id="rId2"/>
  </p:sldMasterIdLst>
  <p:sldIdLst>
    <p:sldId id="259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00"/>
    <p:restoredTop sz="0"/>
  </p:normalViewPr>
  <p:slideViewPr>
    <p:cSldViewPr>
      <p:cViewPr>
        <p:scale>
          <a:sx n="73" d="100"/>
          <a:sy n="73" d="100"/>
        </p:scale>
        <p:origin x="0" y="0"/>
      </p:cViewPr>
    </p:cSldViewPr>
  </p:slideViewPr>
  <p:notesViewPr>
    <p:cSldViewPr>
      <p:cViewPr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Master" Target="slideMasters/slideMaster2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 title="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1FD3A37-66CE-4227-B5E6-A9F012453855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8BF90BB9-44F6-4746-A498-AE5D4D446826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 title=""/>
          <p:cNvSpPr>
            <a:spLocks noGrp="1"/>
          </p:cNvSpPr>
          <p:nvPr>
            <p:ph type="title" orient="vert"/>
          </p:nvPr>
        </p:nvSpPr>
        <p:spPr/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 title="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A3CE12E0-E205-44C1-AE63-DA3415052A8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52815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176225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03480772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3064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2624550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0079125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26078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931037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3EC3C41-6550-488C-B1DB-9BB82A88C2C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7298546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969306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14760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C6C85AA-F1C8-44AE-98F4-71E19604F15F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sz="half"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BC181CC4-AD72-4764-8BD2-689810E4396B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 title=""/>
          <p:cNvSpPr>
            <a:spLocks noGrp="1"/>
          </p:cNvSpPr>
          <p:nvPr>
            <p:ph sz="half" idx="2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 title=""/>
          <p:cNvSpPr>
            <a:spLocks noGrp="1"/>
          </p:cNvSpPr>
          <p:nvPr>
            <p:ph type="body" sz="quarter" idx="3"/>
          </p:nvPr>
        </p:nvSpPr>
        <p:spPr/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 title=""/>
          <p:cNvSpPr>
            <a:spLocks noGrp="1"/>
          </p:cNvSpPr>
          <p:nvPr>
            <p:ph sz="quarter" idx="4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 title=""/>
          <p:cNvSpPr>
            <a:spLocks noGrp="1"/>
          </p:cNvSpPr>
          <p:nvPr>
            <p:ph type="dt" sz="half" idx="5"/>
          </p:nvPr>
        </p:nvSpPr>
        <p:spPr/>
        <p:txBody>
          <a:bodyPr/>
          <a:lstStyle/>
          <a:p>
            <a:fld id="{0D69660E-67AF-4B85-B9DA-7576F4A3149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8" name="Footer Placeholder 7" title=""/>
          <p:cNvSpPr>
            <a:spLocks noGrp="1"/>
          </p:cNvSpPr>
          <p:nvPr>
            <p:ph type="ftr" sz="quarter" idx="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 title="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 title=""/>
          <p:cNvSpPr>
            <a:spLocks noGrp="1"/>
          </p:cNvSpPr>
          <p:nvPr>
            <p:ph type="dt" sz="half" idx="1"/>
          </p:nvPr>
        </p:nvSpPr>
        <p:spPr/>
        <p:txBody>
          <a:bodyPr/>
          <a:lstStyle/>
          <a:p>
            <a:fld id="{9CD96894-D104-4687-871E-113CA830E3FC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4" name="Footer Placeholder 3" title=""/>
          <p:cNvSpPr>
            <a:spLocks noGrp="1"/>
          </p:cNvSpPr>
          <p:nvPr>
            <p:ph type="ftr" sz="quarter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 title=""/>
          <p:cNvSpPr>
            <a:spLocks noGrp="1"/>
          </p:cNvSpPr>
          <p:nvPr>
            <p:ph type="sldNum" sz="quarter" idx="3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 title=""/>
          <p:cNvSpPr>
            <a:spLocks noGrp="1"/>
          </p:cNvSpPr>
          <p:nvPr>
            <p:ph type="dt" sz="half"/>
          </p:nvPr>
        </p:nvSpPr>
        <p:spPr/>
        <p:txBody>
          <a:bodyPr/>
          <a:lstStyle/>
          <a:p>
            <a:fld id="{D9FA3E9B-525B-44DE-9650-E69341DD0504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3" name="Footer Placeholder 2" title=""/>
          <p:cNvSpPr>
            <a:spLocks noGrp="1"/>
          </p:cNvSpPr>
          <p:nvPr>
            <p:ph type="ftr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 title="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 title="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20D0AC2D-518F-4F5E-A2B0-099DF1772CA8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1" title="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title=""/>
          <p:cNvSpPr>
            <a:spLocks noGrp="1"/>
          </p:cNvSpPr>
          <p:nvPr>
            <p:ph type="pic" idx="1"/>
          </p:nvPr>
        </p:nvSpPr>
        <p:spPr/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 title=""/>
          <p:cNvSpPr>
            <a:spLocks noGrp="1"/>
          </p:cNvSpPr>
          <p:nvPr>
            <p:ph type="body" sz="half" idx="2"/>
          </p:nvPr>
        </p:nvSpPr>
        <p:spPr/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 title=""/>
          <p:cNvSpPr>
            <a:spLocks noGrp="1"/>
          </p:cNvSpPr>
          <p:nvPr>
            <p:ph type="dt" sz="half" idx="3"/>
          </p:nvPr>
        </p:nvSpPr>
        <p:spPr/>
        <p:txBody>
          <a:bodyPr/>
          <a:lstStyle/>
          <a:p>
            <a:fld id="{A51C82EF-A8D6-4296-BBA9-5EB3CC400D83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6" name="Footer Placeholder 5" title="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 title="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 titl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 title="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 title="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 title="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11/7/2009</a:t>
            </a:fld>
            <a:endParaRPr lang="en-US"/>
          </a:p>
        </p:txBody>
      </p:sp>
      <p:sp>
        <p:nvSpPr>
          <p:cNvPr id="5" name="Footer Placeholder 4" title="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 title="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545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9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523836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0" name="Прямоугольник 8"/>
          <p:cNvSpPr/>
          <p:nvPr/>
        </p:nvSpPr>
        <p:spPr>
          <a:xfrm>
            <a:off x="1130760" y="344520"/>
            <a:ext cx="992988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>
                <a:solidFill>
                  <a:srgbClr val="FF0000"/>
                </a:solidFill>
                <a:latin typeface="Arial"/>
                <a:ea typeface="DejaVu Sans"/>
              </a:rPr>
              <a:t>УГРОЗА ЗАТОПЛЕНИЯ</a:t>
            </a:r>
            <a:endParaRPr lang="ru-RU" sz="2800" b="0" i="1" strike="noStrike" spc="-1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</a:t>
            </a:r>
            <a:r>
              <a:rPr lang="ru-RU" sz="2800" b="1" strike="noStrike" spc="-1" smtClean="0">
                <a:solidFill>
                  <a:srgbClr val="0070C0"/>
                </a:solidFill>
                <a:latin typeface="Arial"/>
                <a:ea typeface="DejaVu Sans"/>
              </a:rPr>
              <a:t>КОНЦА </a:t>
            </a:r>
            <a:endParaRPr lang="ru-RU" sz="2800" b="0" i="1" strike="noStrike" spc="-1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200" b="1" strike="noStrike" spc="-1" smtClean="0">
              <a:solidFill>
                <a:srgbClr val="0070C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smtClean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>
              <a:latin typeface="Arial"/>
            </a:endParaRPr>
          </a:p>
        </p:txBody>
      </p:sp>
      <p:sp>
        <p:nvSpPr>
          <p:cNvPr id="61" name="Прямоугольник 10"/>
          <p:cNvSpPr/>
          <p:nvPr/>
        </p:nvSpPr>
        <p:spPr>
          <a:xfrm>
            <a:off x="738900" y="2060848"/>
            <a:ext cx="10713600" cy="489219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Calibri"/>
                <a:ea typeface="Calibri"/>
                <a:cs typeface="Arial"/>
              </a:defRPr>
            </a:lvl9pPr>
          </a:lstStyle>
          <a:p>
            <a:pPr algn="ctr">
              <a:lnSpc>
                <a:spcPct val="100000"/>
              </a:lnSpc>
              <a:buNone/>
            </a:pP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>
                <a:latin typeface="Arial"/>
                <a:ea typeface="DejaVu Sans"/>
              </a:rPr>
              <a:t>Перекройте газ и воду, </a:t>
            </a: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>
                <a:latin typeface="Arial"/>
                <a:ea typeface="DejaVu Sans"/>
              </a:rPr>
              <a:t>отключите электричество</a:t>
            </a: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>
                <a:latin typeface="Arial"/>
                <a:ea typeface="DejaVu Sans"/>
              </a:rPr>
              <a:t>Закройте окна, двери, вентиляционные </a:t>
            </a: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>
                <a:latin typeface="Arial"/>
                <a:ea typeface="DejaVu Sans"/>
              </a:rPr>
              <a:t>и другие отверстия</a:t>
            </a: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>
                <a:latin typeface="Arial"/>
                <a:ea typeface="Tahoma"/>
              </a:rPr>
              <a:t>Возьмите с собой документы, деньги, </a:t>
            </a:r>
            <a:r>
              <a:rPr lang="ru-RU" sz="2400" b="1" strike="noStrike" spc="-1">
                <a:latin typeface="Arial"/>
                <a:ea typeface="DejaVu Sans"/>
              </a:rPr>
              <a:t>предметы первой необходимости</a:t>
            </a: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>
                <a:latin typeface="Arial"/>
                <a:ea typeface="DejaVu Sans"/>
              </a:rPr>
              <a:t>Следуйте </a:t>
            </a:r>
            <a:r>
              <a:rPr lang="ru-RU" sz="2400" b="1" strike="noStrike" spc="-1" smtClean="0">
                <a:latin typeface="Arial"/>
                <a:ea typeface="DejaVu Sans"/>
              </a:rPr>
              <a:t>в места указанные при проведении оповещения населения</a:t>
            </a:r>
            <a:endParaRPr lang="ru-RU" sz="2400" b="0" i="1" strike="noStrike" spc="-1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>
              <a:latin typeface="Arial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2000"/>
    </mc:Choice>
    <mc:Fallback>
      <p:transition spd="slow"/>
    </mc:Fallback>
  </mc:AlternateContent>
  <p:timing/>
</p:sld>
</file>

<file path=ppt/tags/tag1.xml><?xml version="1.0" encoding="utf-8"?>
<p:tagLst xmlns:p="http://schemas.openxmlformats.org/presentationml/2006/main">
  <p:tag name="AS_NET" val="6.0.29"/>
  <p:tag name="AS_OS" val="Unix 5.4.0.190"/>
  <p:tag name="AS_RELEASE_DATE" val="2023.01.14"/>
  <p:tag name="AS_TITLE" val="Aspose.Slides for .NET5"/>
  <p:tag name="AS_VERSION" val="23.1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%20Ｐゴシック"/>
        <a:font script="Hang" typeface="맑은%20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10</Paragraphs>
  <Slides>1</Slides>
  <Notes>0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8">
      <vt:lpstr>Arial</vt:lpstr>
      <vt:lpstr>Calibri</vt:lpstr>
      <vt:lpstr>Calibri Light</vt:lpstr>
      <vt:lpstr>Times New Roman</vt:lpstr>
      <vt:lpstr>DejaVu Sans</vt:lpstr>
      <vt:lpstr>Tahoma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23.0100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cp:revision>1</cp:revision>
  <cp:lastPrinted>2024-12-16T07:17:37.529</cp:lastPrinted>
  <dcterms:created xsi:type="dcterms:W3CDTF">2024-12-16T07:17:37Z</dcterms:created>
  <dcterms:modified xsi:type="dcterms:W3CDTF">2024-12-16T07:17:37Z</dcterms:modified>
</cp:coreProperties>
</file>