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8" d="100"/>
          <a:sy n="148" d="100"/>
        </p:scale>
        <p:origin x="-56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F852-F711-446E-A696-4D4BDB084E96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7DD0B-F02D-4696-9BC7-6E2458D21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362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F852-F711-446E-A696-4D4BDB084E96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7DD0B-F02D-4696-9BC7-6E2458D21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354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F852-F711-446E-A696-4D4BDB084E96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7DD0B-F02D-4696-9BC7-6E2458D21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066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F852-F711-446E-A696-4D4BDB084E96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7DD0B-F02D-4696-9BC7-6E2458D21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936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F852-F711-446E-A696-4D4BDB084E96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7DD0B-F02D-4696-9BC7-6E2458D21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943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F852-F711-446E-A696-4D4BDB084E96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7DD0B-F02D-4696-9BC7-6E2458D21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357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F852-F711-446E-A696-4D4BDB084E96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7DD0B-F02D-4696-9BC7-6E2458D21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627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F852-F711-446E-A696-4D4BDB084E96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7DD0B-F02D-4696-9BC7-6E2458D21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405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F852-F711-446E-A696-4D4BDB084E96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7DD0B-F02D-4696-9BC7-6E2458D21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940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F852-F711-446E-A696-4D4BDB084E96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7DD0B-F02D-4696-9BC7-6E2458D21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216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F852-F711-446E-A696-4D4BDB084E96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7DD0B-F02D-4696-9BC7-6E2458D21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22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7F852-F711-446E-A696-4D4BDB084E96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7DD0B-F02D-4696-9BC7-6E2458D21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698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537" y="0"/>
            <a:ext cx="326692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182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537" y="0"/>
            <a:ext cx="326692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810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537" y="0"/>
            <a:ext cx="326692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810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537" y="0"/>
            <a:ext cx="326692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810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537" y="0"/>
            <a:ext cx="326692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810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537" y="0"/>
            <a:ext cx="326692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810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537" y="0"/>
            <a:ext cx="326692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8109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Экран (16:9)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Андрюшкин</dc:creator>
  <cp:lastModifiedBy>Андрюшкин</cp:lastModifiedBy>
  <cp:revision>4</cp:revision>
  <dcterms:created xsi:type="dcterms:W3CDTF">2023-06-22T11:33:13Z</dcterms:created>
  <dcterms:modified xsi:type="dcterms:W3CDTF">2023-06-27T06:45:56Z</dcterms:modified>
</cp:coreProperties>
</file>